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7" r:id="rId5"/>
    <p:sldId id="269" r:id="rId6"/>
    <p:sldId id="270" r:id="rId7"/>
    <p:sldId id="271" r:id="rId8"/>
    <p:sldId id="273" r:id="rId9"/>
    <p:sldId id="258" r:id="rId10"/>
    <p:sldId id="276" r:id="rId11"/>
    <p:sldId id="259" r:id="rId12"/>
    <p:sldId id="260" r:id="rId13"/>
    <p:sldId id="262" r:id="rId14"/>
    <p:sldId id="280" r:id="rId15"/>
    <p:sldId id="263" r:id="rId16"/>
    <p:sldId id="282" r:id="rId17"/>
    <p:sldId id="274" r:id="rId18"/>
    <p:sldId id="272" r:id="rId19"/>
    <p:sldId id="275" r:id="rId20"/>
    <p:sldId id="278" r:id="rId21"/>
    <p:sldId id="277" r:id="rId22"/>
    <p:sldId id="26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6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CF35B57-C05B-457A-B78D-57B882C6A04D}" type="datetimeFigureOut">
              <a:rPr lang="ru-RU" smtClean="0"/>
              <a:pPr/>
              <a:t>17.01.2019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1280F3A-A9FC-4343-9837-491A87EC7EC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\Users\Mary\Desktop\Новая папка (3)\Безымянный нач.png"/>
          <p:cNvPicPr>
            <a:picLocks noChangeAspect="1" noChangeArrowheads="1"/>
          </p:cNvPicPr>
          <p:nvPr/>
        </p:nvPicPr>
        <p:blipFill>
          <a:blip r:embed="rId2" cstate="print"/>
          <a:srcRect t="7836" b="48195"/>
          <a:stretch>
            <a:fillRect/>
          </a:stretch>
        </p:blipFill>
        <p:spPr bwMode="auto">
          <a:xfrm>
            <a:off x="0" y="0"/>
            <a:ext cx="12192000" cy="3350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31662" y="3641502"/>
            <a:ext cx="9144000" cy="990600"/>
          </a:xfrm>
        </p:spPr>
        <p:txBody>
          <a:bodyPr>
            <a:norm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игры «Морской бой»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4540" y="5087155"/>
            <a:ext cx="9144000" cy="63509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Выполнили студенты группы Итм-403:</a:t>
            </a:r>
          </a:p>
          <a:p>
            <a:r>
              <a:rPr lang="ru-RU" sz="16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Куноф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П.А.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Мустакимова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М.В.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Стройкина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Е.С.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Захарова Д.В.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Максимова А.В.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9657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</a:t>
            </a:r>
            <a:r>
              <a:rPr lang="ru-RU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анимаций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6" name="Picture 2" descr="C:\Users\Mary\Desktop\Новая папка (2)\Безымянный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5859"/>
            <a:ext cx="10972800" cy="462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844265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</a:t>
            </a:r>
            <a:r>
              <a:rPr lang="ru-RU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анимаций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29" name="Picture 1" descr="C:\Users\Mary\Desktop\Новая папка (2)\Снимо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758" y="1868557"/>
            <a:ext cx="3679298" cy="3623363"/>
          </a:xfrm>
          <a:prstGeom prst="rect">
            <a:avLst/>
          </a:prstGeom>
          <a:noFill/>
        </p:spPr>
      </p:pic>
      <p:pic>
        <p:nvPicPr>
          <p:cNvPr id="22530" name="Picture 2" descr="C:\Users\Mary\Desktop\Новая папка (2)\Снимоккк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6586" y="1904344"/>
            <a:ext cx="3539680" cy="3620694"/>
          </a:xfrm>
          <a:prstGeom prst="rect">
            <a:avLst/>
          </a:prstGeom>
          <a:noFill/>
        </p:spPr>
      </p:pic>
      <p:pic>
        <p:nvPicPr>
          <p:cNvPr id="22531" name="Picture 3" descr="C:\Users\Mary\Desktop\Новая папка (2)\Снимокл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3860" y="1905284"/>
            <a:ext cx="3423036" cy="3581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8442654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Разработка программного кода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946" y="1390453"/>
            <a:ext cx="2881630" cy="240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84" y="4072720"/>
            <a:ext cx="351917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0222" y="1433221"/>
            <a:ext cx="3498215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9442" y="1259363"/>
            <a:ext cx="4363439" cy="491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2379261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</p:nvPr>
        </p:nvGraphicFramePr>
        <p:xfrm>
          <a:off x="393897" y="1263527"/>
          <a:ext cx="11563643" cy="5250124"/>
        </p:xfrm>
        <a:graphic>
          <a:graphicData uri="http://schemas.openxmlformats.org/drawingml/2006/table">
            <a:tbl>
              <a:tblPr/>
              <a:tblGrid>
                <a:gridCol w="715054"/>
                <a:gridCol w="4875364"/>
                <a:gridCol w="2941558"/>
                <a:gridCol w="3031667"/>
              </a:tblGrid>
              <a:tr h="6649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№ </a:t>
                      </a: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п</a:t>
                      </a: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п</a:t>
                      </a:r>
                      <a:endParaRPr lang="ru-RU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Тестируемый функционал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latin typeface="Times New Roman"/>
                          <a:ea typeface="Calibri"/>
                          <a:cs typeface="Times New Roman"/>
                        </a:rPr>
                        <a:t>Ожидаемый результат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Результат тестирования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Копирование ссылки на игру щелчком мыши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Ссылка скопирована 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Возможность расставлять и поворачивать корабли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Корабль поставлен и повёрнут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9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Подсказка пользователю о доступности или недоступности текущего размещения корабля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Показывает доступное место расположения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Возможность сделать выстрел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Выстрел произведён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4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Отображение результата выстрела «попал»/ «мимо»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Отображается результат выстрела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Информирование игрока, что вражеский корабль  полностью уничтожен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Игрок информирован об уничтожении вражеского корабля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Нет указания, уничтожен ли полностью корабль или только повреждён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07247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</p:nvPr>
        </p:nvGraphicFramePr>
        <p:xfrm>
          <a:off x="464232" y="1333555"/>
          <a:ext cx="11268222" cy="4525641"/>
        </p:xfrm>
        <a:graphic>
          <a:graphicData uri="http://schemas.openxmlformats.org/drawingml/2006/table">
            <a:tbl>
              <a:tblPr/>
              <a:tblGrid>
                <a:gridCol w="696786"/>
                <a:gridCol w="4750811"/>
                <a:gridCol w="2993598"/>
                <a:gridCol w="2827027"/>
              </a:tblGrid>
              <a:tr h="7739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№ </a:t>
                      </a: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п</a:t>
                      </a: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п</a:t>
                      </a:r>
                      <a:endParaRPr lang="ru-RU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Тестируемый функционал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latin typeface="Times New Roman"/>
                          <a:ea typeface="Calibri"/>
                          <a:cs typeface="Times New Roman"/>
                        </a:rPr>
                        <a:t>Ожидаемый результат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Результат тестирования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Работа таймера отсчёта времени хода игрока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Таймер работает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Передача хода другому игроку по истечении лимита времени таймера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Смена хода по истечению времени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Наличие и работоспособность кнопки «Сыграть ещё»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Кнопка «Сыграть ещё» работает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Единообразие дизайна и используемых шрифтов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Дизайн и шрифты соответствуют единому стилевому решению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Работающий </a:t>
                      </a:r>
                      <a:r>
                        <a:rPr lang="en-US" sz="2000">
                          <a:latin typeface="Times New Roman"/>
                          <a:ea typeface="Calibri"/>
                          <a:cs typeface="Times New Roman"/>
                        </a:rPr>
                        <a:t>QR-</a:t>
                      </a: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код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Times New Roman"/>
                        </a:rPr>
                        <a:t>QR-</a:t>
                      </a: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код работает</a:t>
                      </a:r>
                    </a:p>
                  </a:txBody>
                  <a:tcPr marL="56712" marR="5671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56712" marR="567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07247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Документация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647115" y="1322363"/>
          <a:ext cx="11085341" cy="5056586"/>
        </p:xfrm>
        <a:graphic>
          <a:graphicData uri="http://schemas.openxmlformats.org/drawingml/2006/table">
            <a:tbl>
              <a:tblPr/>
              <a:tblGrid>
                <a:gridCol w="1875282"/>
                <a:gridCol w="6563491"/>
                <a:gridCol w="2646568"/>
              </a:tblGrid>
              <a:tr h="5595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Операционная система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Рекомендуемые характеристики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Минимальные характеристики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Mac</a:t>
                      </a: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 OS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Процессор </a:t>
                      </a: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Core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i5 2-го поколения (от 2 ГГц), </a:t>
                      </a: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Core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i5 3-го или 4-го поколения или аналогичные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/>
                      </a:r>
                      <a:b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</a:b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Windows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7 и более поздние версии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Процессор Core i3 или аналогичные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Windows Vista и более поздние версии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Mac</a:t>
                      </a: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 OS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Macbook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Pro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2011, </a:t>
                      </a: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Macbook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Air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2012 или более новые версии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/>
                      </a:r>
                      <a:b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</a:b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Mac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 OS X 10.9 и более поздние версии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Macbook Pro 2010, Macbook Air 2011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/>
                      </a:r>
                      <a:b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</a:b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Mac OS X 10.9 и более поздние версии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93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 OS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Все модели 2014 года и более поздние; модели 2013 г. с процессором на ядре Haswell; Samsung Chromebook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Неприменимо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latin typeface="Times New Roman"/>
                          <a:ea typeface="Calibri"/>
                          <a:cs typeface="Times New Roman"/>
                        </a:rPr>
                        <a:t>Linux</a:t>
                      </a:r>
                      <a:endParaRPr lang="ru-RU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>
                          <a:latin typeface="Times New Roman"/>
                          <a:ea typeface="Calibri"/>
                          <a:cs typeface="Times New Roman"/>
                        </a:rPr>
                        <a:t>Работа зависит от дистрибутивов, драйверов и среды рабочего стола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831363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Документация.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Руководство программиста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8.1.1	Назначение и условия применения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программы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Программа является игрой для ПК, средством развлечения и предназначена для позитивного времяпровождения.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8.1.2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Характеристика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программы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Средняя длительность игры: 10 минут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Программа способна работать только с подключением к сети Интернет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8.1.3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Обращение к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программе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http://142.93.107.164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/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8.1.4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Входные и выходные данные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31363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Документация. Инструкция пользователя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image7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05147" y="1199089"/>
            <a:ext cx="5503561" cy="3849430"/>
          </a:xfrm>
          <a:prstGeom prst="rect">
            <a:avLst/>
          </a:prstGeom>
          <a:ln/>
        </p:spPr>
      </p:pic>
      <p:pic>
        <p:nvPicPr>
          <p:cNvPr id="6" name="image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78828" y="2383161"/>
            <a:ext cx="5858511" cy="4095951"/>
          </a:xfrm>
          <a:prstGeom prst="rect">
            <a:avLst/>
          </a:prstGeom>
          <a:ln/>
        </p:spPr>
      </p:pic>
    </p:spTree>
    <p:extLst>
      <p:ext uri="{BB962C8B-B14F-4D97-AF65-F5344CB8AC3E}">
        <p14:creationId xmlns="" xmlns:p14="http://schemas.microsoft.com/office/powerpoint/2010/main" val="31831363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Исполнители работы студенты группы ИТм-403: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Мустакимова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Мария Владимировна – ведение документации, звуковое сопровождение;</a:t>
            </a:r>
          </a:p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Куноф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Павел Александрович – ведущий разработчик;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Захарова Дарья Владимировна – цифровой художник, дизайнер, арт-директор;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Максимова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Анна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Сергеевна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тестировщик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Стройкина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Екатерина Сергеевна – разработчик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анимаций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Итоги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Созданный продукт полностью выполняет все запланированные функциональные требования, такие как: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игры по сети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индивидуальный интерфейс в определенной тематике;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звуковое сопровождение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визуализация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интерфейса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Mary\Desktop\Новая папка (3)\Безымянный наче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2625" y="2265269"/>
            <a:ext cx="7500731" cy="4120415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Цель работы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Создание и разработка игры «Морской бой» с музыкальной подборкой и индивидуальным интерфейсом.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Итоги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24" name="Picture 8" descr="C:\Users\Mary\Desktop\Новая папка (3)\Снимок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486" y="1783180"/>
            <a:ext cx="3861145" cy="3854453"/>
          </a:xfrm>
          <a:prstGeom prst="rect">
            <a:avLst/>
          </a:prstGeom>
          <a:noFill/>
        </p:spPr>
      </p:pic>
      <p:pic>
        <p:nvPicPr>
          <p:cNvPr id="35842" name="Picture 2" descr="C:\Users\Mary\Desktop\Новая папка (3)\Безымянный начепн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0295" y="1887221"/>
            <a:ext cx="6864628" cy="3755215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Итоги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23" name="Picture 7" descr="C:\Users\Mary\Desktop\Новая папка (3)\побед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251" y="1275115"/>
            <a:ext cx="9522014" cy="5112806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479" y="770586"/>
            <a:ext cx="10972800" cy="99060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14109" y="198767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01362620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Задачи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Анализ предметной области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Обзор аналогов продукта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Техническое задание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интерфейса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Поиск звукового сопровождения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анимаций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программного продукта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Тестирование программного продукта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Составление документации</a:t>
            </a:r>
          </a:p>
          <a:p>
            <a:pPr marL="0" indent="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567031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Сравнение с аналогами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862886" y="1455314"/>
          <a:ext cx="10328855" cy="4636393"/>
        </p:xfrm>
        <a:graphic>
          <a:graphicData uri="http://schemas.openxmlformats.org/drawingml/2006/table">
            <a:tbl>
              <a:tblPr/>
              <a:tblGrid>
                <a:gridCol w="1948443"/>
                <a:gridCol w="1748332"/>
                <a:gridCol w="1280706"/>
                <a:gridCol w="1257536"/>
                <a:gridCol w="2239130"/>
                <a:gridCol w="1854708"/>
              </a:tblGrid>
              <a:tr h="1448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Times New Roman"/>
                          <a:ea typeface="Calibri"/>
                          <a:cs typeface="Times New Roman"/>
                        </a:rPr>
                        <a:t>Признаки сравнения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Battleships</a:t>
                      </a: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GeneralQuartersII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Battleship The Beginning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NavalClash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Морской бой, разработанный по заказу Министерства обороны РФ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BattleShipHunter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Классический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стиль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Дружелюбный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интерфейс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Возможность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игры по сети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Звуковое сопровождение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ru-RU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3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Удобная расстановка кораблей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Основные идеи проекта: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играть с другом по сети.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Интерфейс выполнен в космической тематике.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Звуковое сопровождение, подходящее по тематике интерфейса, запоминающаяся фоновая музыка и погружающие в атмосферу игры звуковые эффекты.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Все действия будут визуализированы: перетаскивание кораблей, наведение на клетки и надписи, результаты выстрелов.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Стадии и этапы разработки: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технического задания;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Игры;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Тестирование Игры;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Доработка документации.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Интерфейс игры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image5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28812" y="2219264"/>
            <a:ext cx="2936383" cy="2681149"/>
          </a:xfrm>
          <a:prstGeom prst="rect">
            <a:avLst/>
          </a:prstGeom>
          <a:ln/>
        </p:spPr>
      </p:pic>
      <p:pic>
        <p:nvPicPr>
          <p:cNvPr id="5" name="image6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231820" y="1846910"/>
            <a:ext cx="3400023" cy="3326109"/>
          </a:xfrm>
          <a:prstGeom prst="rect">
            <a:avLst/>
          </a:prstGeom>
          <a:ln/>
        </p:spPr>
      </p:pic>
      <p:pic>
        <p:nvPicPr>
          <p:cNvPr id="6" name="image3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743467" y="4327301"/>
            <a:ext cx="5130854" cy="2376152"/>
          </a:xfrm>
          <a:prstGeom prst="rect">
            <a:avLst/>
          </a:prstGeom>
          <a:ln/>
        </p:spPr>
      </p:pic>
      <p:pic>
        <p:nvPicPr>
          <p:cNvPr id="7" name="image4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081257" y="1352282"/>
            <a:ext cx="2221842" cy="2203595"/>
          </a:xfrm>
          <a:prstGeom prst="rect">
            <a:avLst/>
          </a:prstGeom>
          <a:ln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Интерфейс игры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image2.png"/>
          <p:cNvPicPr/>
          <p:nvPr/>
        </p:nvPicPr>
        <p:blipFill>
          <a:blip r:embed="rId2" cstate="print"/>
          <a:srcRect r="12791"/>
          <a:stretch>
            <a:fillRect/>
          </a:stretch>
        </p:blipFill>
        <p:spPr>
          <a:xfrm>
            <a:off x="668762" y="1348040"/>
            <a:ext cx="5268399" cy="4437163"/>
          </a:xfrm>
          <a:prstGeom prst="rect">
            <a:avLst/>
          </a:prstGeom>
          <a:ln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Звуковое сопровождение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2641" y="1479005"/>
            <a:ext cx="6341195" cy="448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1775330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70</TotalTime>
  <Words>549</Words>
  <Application>Microsoft Office PowerPoint</Application>
  <PresentationFormat>Произвольный</PresentationFormat>
  <Paragraphs>169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Начальная</vt:lpstr>
      <vt:lpstr>Разработка игры «Морской бой»</vt:lpstr>
      <vt:lpstr>Цель работы</vt:lpstr>
      <vt:lpstr>Задачи</vt:lpstr>
      <vt:lpstr>Сравнение с аналогами</vt:lpstr>
      <vt:lpstr>Основные идеи проекта: </vt:lpstr>
      <vt:lpstr>Стадии и этапы разработки:</vt:lpstr>
      <vt:lpstr>Интерфейс игры</vt:lpstr>
      <vt:lpstr>Интерфейс игры</vt:lpstr>
      <vt:lpstr>Звуковое сопровождение</vt:lpstr>
      <vt:lpstr>Разработка анимаций</vt:lpstr>
      <vt:lpstr>Разработка анимаций</vt:lpstr>
      <vt:lpstr>Разработка программного кода</vt:lpstr>
      <vt:lpstr>Тестирование</vt:lpstr>
      <vt:lpstr>Тестирование</vt:lpstr>
      <vt:lpstr>Документация</vt:lpstr>
      <vt:lpstr>Документация. Руководство программиста</vt:lpstr>
      <vt:lpstr>Документация. Инструкция пользователя</vt:lpstr>
      <vt:lpstr>Исполнители работы студенты группы ИТм-403:</vt:lpstr>
      <vt:lpstr>Итоги</vt:lpstr>
      <vt:lpstr>Итоги</vt:lpstr>
      <vt:lpstr>Итоги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«морской бой»</dc:title>
  <dc:creator>Студент</dc:creator>
  <cp:lastModifiedBy>Пользователь Windows</cp:lastModifiedBy>
  <cp:revision>16</cp:revision>
  <dcterms:created xsi:type="dcterms:W3CDTF">2018-12-22T06:55:53Z</dcterms:created>
  <dcterms:modified xsi:type="dcterms:W3CDTF">2019-01-17T03:09:52Z</dcterms:modified>
</cp:coreProperties>
</file>